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3174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484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35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515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96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9147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586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3544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2155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08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022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CFD6E-626B-4D55-877D-7A9E36DA5EB8}" type="datetimeFigureOut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49E04-BE2E-4C9A-AB10-5B30E8811B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769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leyer.org/icarus/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Procedure for Verilog Tool Installation and Running.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Shriram K Vasudevan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3568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Let’s Run Verilog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Download Verilog for Windows from </a:t>
            </a:r>
          </a:p>
          <a:p>
            <a:r>
              <a:rPr lang="en-IN" dirty="0">
                <a:hlinkClick r:id="rId3"/>
              </a:rPr>
              <a:t>http://bleyer.org/icarus</a:t>
            </a:r>
            <a:r>
              <a:rPr lang="en-IN" dirty="0" smtClean="0">
                <a:hlinkClick r:id="rId3"/>
              </a:rPr>
              <a:t>/</a:t>
            </a:r>
            <a:r>
              <a:rPr lang="en-IN" dirty="0" smtClean="0"/>
              <a:t>	</a:t>
            </a:r>
          </a:p>
          <a:p>
            <a:pPr lvl="1"/>
            <a:r>
              <a:rPr lang="en-IN" dirty="0" smtClean="0"/>
              <a:t>Install it as usual. </a:t>
            </a:r>
          </a:p>
          <a:p>
            <a:r>
              <a:rPr lang="en-IN" dirty="0" smtClean="0"/>
              <a:t>You shall have a directory named </a:t>
            </a:r>
            <a:r>
              <a:rPr lang="en-IN" dirty="0" err="1" smtClean="0"/>
              <a:t>iverilog</a:t>
            </a:r>
            <a:r>
              <a:rPr lang="en-IN" dirty="0" smtClean="0"/>
              <a:t> in C drive. 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7D8C-FA35-4FB8-9ED3-4A41E57B28D6}" type="datetime1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Verilog by Shriram K V 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0A796-68AE-4DF0-80F6-0AAC5D03CDDE}" type="slidenum">
              <a:rPr lang="en-IN" smtClean="0"/>
              <a:t>2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546" y="4165440"/>
            <a:ext cx="5108697" cy="2233803"/>
          </a:xfrm>
          <a:prstGeom prst="rect">
            <a:avLst/>
          </a:prstGeom>
        </p:spPr>
      </p:pic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3680894"/>
              </p:ext>
            </p:extLst>
          </p:nvPr>
        </p:nvGraphicFramePr>
        <p:xfrm>
          <a:off x="8153400" y="2162055"/>
          <a:ext cx="1522413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Packager Shell Object" showAsIcon="1" r:id="rId5" imgW="1522080" imgH="437400" progId="Package">
                  <p:embed/>
                </p:oleObj>
              </mc:Choice>
              <mc:Fallback>
                <p:oleObj name="Packager Shell Object" showAsIcon="1" r:id="rId5" imgW="152208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153400" y="2162055"/>
                        <a:ext cx="1522413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718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Contd.,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600" dirty="0" smtClean="0"/>
              <a:t>Now, go into the folder </a:t>
            </a:r>
            <a:r>
              <a:rPr lang="en-IN" sz="1600" dirty="0" err="1" smtClean="0"/>
              <a:t>iverilog</a:t>
            </a:r>
            <a:r>
              <a:rPr lang="en-IN" sz="1600" dirty="0" smtClean="0"/>
              <a:t> </a:t>
            </a:r>
          </a:p>
          <a:p>
            <a:r>
              <a:rPr lang="en-IN" sz="1600" dirty="0" smtClean="0"/>
              <a:t>You will have bin. Do nothing </a:t>
            </a:r>
            <a:r>
              <a:rPr lang="en-IN" sz="1600" dirty="0" smtClean="0">
                <a:sym typeface="Wingdings" panose="05000000000000000000" pitchFamily="2" charset="2"/>
              </a:rPr>
              <a:t> </a:t>
            </a:r>
          </a:p>
          <a:p>
            <a:r>
              <a:rPr lang="en-IN" sz="1600" dirty="0" smtClean="0">
                <a:sym typeface="Wingdings" panose="05000000000000000000" pitchFamily="2" charset="2"/>
              </a:rPr>
              <a:t>Go into bin, store your files there.</a:t>
            </a:r>
          </a:p>
          <a:p>
            <a:r>
              <a:rPr lang="en-IN" sz="1600" dirty="0" smtClean="0">
                <a:sym typeface="Wingdings" panose="05000000000000000000" pitchFamily="2" charset="2"/>
              </a:rPr>
              <a:t>Files should have extension .v</a:t>
            </a:r>
          </a:p>
          <a:p>
            <a:r>
              <a:rPr lang="en-IN" sz="1600" dirty="0" smtClean="0">
                <a:sym typeface="Wingdings" panose="05000000000000000000" pitchFamily="2" charset="2"/>
              </a:rPr>
              <a:t>Use notepad ++ as you can save it easily. </a:t>
            </a:r>
            <a:endParaRPr lang="en-IN" sz="1600" dirty="0" smtClean="0"/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7D8C-FA35-4FB8-9ED3-4A41E57B28D6}" type="datetime1">
              <a:rPr lang="en-IN" smtClean="0"/>
              <a:t>10-07-2017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Verilog by Shriram K V 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0A796-68AE-4DF0-80F6-0AAC5D03CDDE}" type="slidenum">
              <a:rPr lang="en-IN" smtClean="0"/>
              <a:t>3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231" y="4512374"/>
            <a:ext cx="4774077" cy="20492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843" y="4643692"/>
            <a:ext cx="4146428" cy="189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79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Contd.,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To run a file, you should recollect the steps we did with GCC. </a:t>
            </a:r>
          </a:p>
          <a:p>
            <a:r>
              <a:rPr lang="en-IN" dirty="0" smtClean="0"/>
              <a:t>It’s similar! </a:t>
            </a:r>
          </a:p>
          <a:p>
            <a:r>
              <a:rPr lang="en-IN" dirty="0" smtClean="0"/>
              <a:t>Go to CMD Prompt. </a:t>
            </a:r>
          </a:p>
          <a:p>
            <a:r>
              <a:rPr lang="en-IN" dirty="0"/>
              <a:t>Navigate to C:\iverilog\bin</a:t>
            </a:r>
            <a:r>
              <a:rPr lang="en-IN" dirty="0" smtClean="0"/>
              <a:t>&gt;</a:t>
            </a:r>
          </a:p>
          <a:p>
            <a:r>
              <a:rPr lang="en-IN" dirty="0" smtClean="0"/>
              <a:t>Now, you can run your file. </a:t>
            </a:r>
            <a:r>
              <a:rPr lang="en-IN" dirty="0" smtClean="0">
                <a:sym typeface="Wingdings" panose="05000000000000000000" pitchFamily="2" charset="2"/>
              </a:rPr>
              <a:t> See the snapshot with both the options. 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D7D8C-FA35-4FB8-9ED3-4A41E57B28D6}" type="datetime1">
              <a:rPr lang="en-IN" smtClean="0"/>
              <a:t>10-07-2017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Verilog by Shriram K V 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0A796-68AE-4DF0-80F6-0AAC5D03CDDE}" type="slidenum">
              <a:rPr lang="en-IN" smtClean="0"/>
              <a:t>4</a:t>
            </a:fld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308413" y="4834509"/>
            <a:ext cx="3819525" cy="10477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96360" y="4834509"/>
            <a:ext cx="3838575" cy="9048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888736" y="6190488"/>
            <a:ext cx="3547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Happy Verilog Learning Folks!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580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Thanks</a:t>
            </a:r>
            <a:endParaRPr lang="en-IN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Shriram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7790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141</Words>
  <Application>Microsoft Office PowerPoint</Application>
  <PresentationFormat>Widescreen</PresentationFormat>
  <Paragraphs>31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Packager Shell Object</vt:lpstr>
      <vt:lpstr>Procedure for Verilog Tool Installation and Running.</vt:lpstr>
      <vt:lpstr>Let’s Run Verilog</vt:lpstr>
      <vt:lpstr>Contd., </vt:lpstr>
      <vt:lpstr>Contd., </vt:lpstr>
      <vt:lpstr>Thanks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Procedure for Verilog Tool Installation and Running.</dc:title>
  <dc:creator>Shriram K V</dc:creator>
  <cp:lastModifiedBy>Shriram K V</cp:lastModifiedBy>
  <cp:revision>2</cp:revision>
  <dcterms:created xsi:type="dcterms:W3CDTF">2017-07-10T04:50:46Z</dcterms:created>
  <dcterms:modified xsi:type="dcterms:W3CDTF">2017-07-10T04:51:47Z</dcterms:modified>
</cp:coreProperties>
</file>

<file path=docProps/thumbnail.jpeg>
</file>